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notesMasterIdLst>
    <p:notesMasterId r:id="rId11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ype="http://schemas.openxmlformats.org/officeDocument/2006/relationships/presProps" Target="presProps.xml"/>  <Relationship Id="rId110" Type="http://schemas.openxmlformats.org/officeDocument/2006/relationships/viewProps" Target="viewProps.xml"/>  <Relationship Id="rId111" Type="http://schemas.openxmlformats.org/officeDocument/2006/relationships/theme" Target="theme/theme1.xml"/>  <Relationship Id="rId112" Type="http://schemas.openxmlformats.org/officeDocument/2006/relationships/tableStyles" Target="tableStyles.xml"/>  <Relationship Id="rId11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3000" dirty="0" smtClean="0">
                <a:solidFill>
                  <a:srgbClr val="8F1010"/>
                </a:solidFill>
              </a:rPr>
              <a:t>Domingo de Pentecostes - Missa do Dia  da Páscoa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1ª Leitura - At 2,1-11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Salmo - Sl 103, 1ab.24ac.29bc-30 31.34 (R.30)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8F1010"/>
                </a:solidFill>
              </a:rPr>
              <a:t/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2ª Leitura - 1Cor 12,3b-7.12-13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Evangelho - Jo 20,19-23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Cristo que vieste chamar os pecadores humilhados. 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FINAL – ESPIRTO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1-O ESPÍRITO DE DEUS REPOUSA SOBRE MIM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E ASSIM CAMINHANDO EU VOU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ALEGRIA, PAZ E AMOR, FRUTO QUE VEM DE TI, SENHOR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EM MIM BROTOU.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FINAL – ESPIRTO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GLÓRIA, GLÓRIA ETERNA, GLÓRIA A TI, SENHOR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GLÓRIA, GLÓRIA ETERNA, GLÓRIA A TI, SENHOR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FINAL – ESPIRTO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2-SERVI AO SENHOR COM TODA ALEGRIA, 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FINAL – ESPIRTO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VINDE EXULTAREMOS 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FINAL – ESPIRTO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SABER QUE O SENHOR É DEUS E SALVADOR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E SÓ A ELE PERTENCEMOS .  refrão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Piedade,Piedade,Piedade de nós!(2x)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Senhor que intercedeis por nós, junto a Deus Pai que nos perdoa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Piedade,Piedade,Piedade de nós!(2x)      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GLÓRIA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Glória a Deus!...Glória a Deus.(2x)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1-Glória a Deus nos Altos céus,paz na terra a seus amados! 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A vos louvam Rei celeste os que foram libertados!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2-Deus e Pai nós vos louvamos,adoramos,bendizemos. 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Damos glória ao vosso nome,vossos dons agradecemos! 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Senhor,nosso Jesus Cristo Unigênito do Pai,                       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Vos de Deus cordeiro santo,nossas culpas perdoai !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4-Vós que estais junto do Pai,como nosso intercessor,            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Acolhei nossos pedidos,atendei nosso clamor!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somente sois o Santo,o altíssimo,Senhor,                       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Com o Espírito Divino,de Deus Pai no esplendor!                                           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A-A-AMÉM....A-A-AMÉM.!(2X)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ESTAREMOS AQUI REUNIDOS, COMO ESTAVAM EM JERUSA-LÉM              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POIS SÓ QUANDO VIVEMOS UNI-I-DOS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É QUE O ESPÍRITO SANTO NOS VEM.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SALMO 103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salmo 103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1-Espírito de Deus, enviai dos céus 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um raio de luz, um raio de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luz!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2-Vinde, Pai dos pobres, dai aos corações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vossos sete dons, vossos sete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dons.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 3-Consolo que acalma, hóspede da alma,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doce alívio, vinde, doce alívio, vinde!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4-No labor descanso, na aflição remanso, 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no calor aragem, no calor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aragem.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5- Enchei luz bendita, chama que crepita,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 o íntimo de nós, o íntimo de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nós!                                                                            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6-Sem a luz que acode, nada o homem pode,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nenhum  bem há nele, nenhum bem há nele.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1-NINGUÉM PARA ESSE VENTO PASSANDO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NINGUÉM VÊ, E ELE SOPRA ONDE QUER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FORÇA IGUAL TÊM O ESPÍRITO QUANDO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FAZ A IGREJA DE CRISTO CRESCER.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7-Ao sujo lavai, ao seco regai,  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curai o doente, curai o 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doente.                                                                     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8-Dobrai o que é duro, guiai no escuro,  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o frio aquecei, o frio 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>aquecei.</a:t>
            </a:r>
          </a:p>
          <a:p>
            <a:pPr algn="ctr">
              <a:buNone/>
            </a:pPr>
            <a:r>
              <a:rPr lang="en-US" sz="3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9-Dai à vossa Igreja, que espera e deseja,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vossos sete dons, vossos sete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dons.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Sequência de Pentecoste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10-Dai em prêmio ao forte, uma santa morte, 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alegria eterna!  Amém.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Quero ouvir Tua palavra, Que transforma o meu viver 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Pra cantar a canção nova para o mundo 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Fala Senhor, eu quero Te escutar, 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Fala Senhor, eu quero Te escutar! 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>                            ACLAMAÇÃO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>O  MEU  ESPÍRITO  CONDUZ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>                                                          G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>ALELUIA, ALELUIA, ALELUIA, ALELUIA!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>ALELUIA, ALELUIA, ALELUIA, ALELUIA! </a:t>
            </a:r>
          </a:p>
          <a:p>
            <a:pPr algn="ctr">
              <a:buNone/>
            </a:pPr>
            <a:r>
              <a:rPr lang="en-US" sz="3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QUEM DER TESTEMUNHO DE MIM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NÃO TEMA O QUE EU POSSA DIZER,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QUE O MEU ESPÍRITO MESMO DIRÁ.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        “OFERTÓRIO” OFERTA SINGELA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1- Ofertas singelas, pão e vinho, sobre a mesa colocamos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Sinais do trabalho que fizemos e aqui depositamos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É teu também nosso coração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   Aceita, Senhor a nossa oferta, que será depois, na certa, o teu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Próprio ser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Aceita, Senhor a nossa oferta, que será depois, na certa, o teu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>Próprio ser </a:t>
            </a:r>
          </a:p>
          <a:p>
            <a:pPr algn="ctr">
              <a:buNone/>
            </a:pPr>
            <a:r>
              <a:rPr lang="en-US" sz="2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2- Recebe Senhor da Natureza todo fruto que colhemos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Recebe o louvor de nossas obras e o progresso que fizemos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É teu também nosso coração.REFRÃO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2-FEITA DE HOMENS A IGREJA É DIVINA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POIS O ESPÍRITO SANTO A CONDUZ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COMO UM FOGO QUE AQUECE E ILUMINA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QUE É PUREZA, QUE É VIDA, QUE É LUZ.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3- Sabemos que tudo tem valor depois que a terra visitaste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Embora tivéssemos pecado, foi bem mais o que pagaste.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É teu também nosso coração. REFRÃO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Santo, Santo, Santo é o Senhor  Senhor Deus do universo.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O céu e a Terra proclamam a vossa glória.(2x)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Hosana nas alturas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Bendito é aquele que vem  Em nome do Senhor 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Hosana, Hosana nas alturas.  Hosana, Hosana nas alturas.  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Santo, Santo, Santo é o Senhor. Senhor Deus do universo.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O céu e a Terra proclamam a vossa glória.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Hosana nas alturas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Santificai e reuni o vosso povo!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ENTRADA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3-SUA IMAGEM SÃO LÍNGUAS ARDENTES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POIS AMOR É COMUNICAÇÃO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E É PRECISO QUE TODAS AS GENTES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SAIBAM QUANTO FELIZES SERÃO.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Santificai nossa oferenda, ó Senhor!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Anunciamos, Senhor, a vossa morte e proclamamos a vossa ressurreição. Vinde, Senhor Jesus!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Todas as vezes que comemos deste pão e bebemos deste cálice, anunciamos, Senhor, a vossa morte, enquanto esperamos a vossa vinda! 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Salvador do mundo, salvai-nos, vós que nos libertastes pela cruz e ressurreição.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Recebei, ó Senhor, a nossa oferta!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Fazei de nós um só corpo e um só espírito!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Fazei de nós uma perfeita oferenda!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Lembrai-vos, ó Pai, da vossa Igreja!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Lembrai-vos, ó Pai, dos vossos filhos!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Concedei-lhe a graça de contemplar a vossa face!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A todos saciai com vossa glória!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Amém!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Cordeiro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Cordeiro de Deus, que tirais o pecado do mundo,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Tende piedade, piedade  de nós(2x)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Cordeiro de Deus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Ó Cordeiro de Deus, que tirais o pecado do mundo,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Dai-nos a paz,  a vossa paz  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Santificai e reuni o vosso povo!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Santificai nossa oferenda, ó Senhor!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Toda vez que se come deste pão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Toda vez que se bebe deste vinho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Se recorada a paixão de Jesus Cristo,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E se fica esperando sua volta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Senhor,que vieste salvar os corações arrependidos. 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Recebei,ó senhor, a nossa oferta!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Fazei de nós um só corpo e um só Espírito!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Fazei de nós uma perfeita oferenda!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Lembrai-vos,ó Pai, da vossa Igreja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Lembrai-vos,ó Pai,dos vossos filhos!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A todos saciai com vossa glória! 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AMÉM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Amém...Amém...A-A-A-Amém    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1-SENHOR VEM DAR-NOS SABEDORIA, QUE FAZ TER TUDO COMO 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DEUS QUIS, E ASSIM FAREMOS DA EUCARISTIA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O GRANDE MEIO DE SER FELIZ                                                                                           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DÁ-NOS, SENHOR, ESSES DONS, ESSA LUZ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>E NÓS VEREMOS QUE PÃO É JESUS! </a:t>
            </a:r>
          </a:p>
          <a:p>
            <a:pPr algn="ctr">
              <a:buNone/>
            </a:pPr>
            <a:r>
              <a:rPr lang="en-US" sz="2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2-DÁ-NOS, SENHOR, O ENTENDIMENTO, QUE TUDO AJUDA A 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COMPREENDER, PARA NÓS VERMOS COMO É ALIMENTO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O PÃO E O VINHO QUE DEUS QUER SER.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3-SENHOR, VEM DAR-NOS DIVINA CIÊNCIA, QUE, COMO O ETERNO, 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FAZ VER SEM VÉUS, TU VÊS POR FORA, DEUS VÊ A ESSÊNCIA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PENSAS QUE É PÃO, MAS É NOSSO DEUS. 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4-DÁ-NOS, SENHOR, O TEU CONSELHO, QUE NOS FAZ SÁBIOS 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PARA GUIAR, HOMEM, MULHER, JOVEM E VELHO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NÓS GUIAREMOS AO SANTO ALTAR.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Senhor que vieste salvar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Piedade,Piedade,Piedade de nós!(2x)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5-SENHOR, VEM DAR-NOS A FORTALEZA, A SANTA FORÇA DO 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CORAÇÃO, SÓ QUEM VENCER VAI SENTAR-SE À MESA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PARA QUEM LUTA DEUS QUER O PÃO.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6-DÁ-NOS, SENHOR, FILIAL PIEDADE, A DOCE FORMA DE AMAR ENFIM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PARA QUE AMEMOS QUEM, NA VERDADE, AQUI AMOU-NOS ATÉ O FIM.    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7-DÁ-NOS, ENFIM, TEMOR SUBLIME, DE NÃO AMÁ-LOS COMO CONVÉM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O CRISTO-HÓSTIA, QUE NOS REDIME, O PAI CELESTE, QUE NOS QUER BEM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PÓS COMUNHÃO – BASTA QUERER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MEU PENSAMENTO VIVE EM VOCÊ,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A LUZ DO MEU VIVER, SENHOR.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BASTA ENTRAR, E EU ME ABRIR PRA TE AMAR,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>NEM PRECISA PERGUNTAR, TE AMO! </a:t>
            </a:r>
          </a:p>
          <a:p>
            <a:pPr algn="ctr">
              <a:buNone/>
            </a:pPr>
            <a:r>
              <a:rPr lang="en-US" sz="36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PÓS COMUNHÃO – BASTA QUERER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HÁ UM CLIMA TODO DIFERENTE,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QUE AQUECE E MEXE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COM O CORAÇÃO DA GENTE.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PÓS COMUNHÃO – BASTA QUERER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É COMO UM SONHO, É COMO UM SONHO.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EU ME DOU POR INTEIRO, TEU É MEU CORAÇÃO.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PÓS COMUNHÃO – BASTA QUERER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E AO TEU LADO, EU SEMPRE SIGO, 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PÓS COMUNHÃO – BASTA QUERER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JÁ NÃO HÁ MAIS TALVEZ,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BASTA QUERER PRA TE TER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OUTRA VEZ      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OUTRA VEZ 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107</Slides>
  <Notes>107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2019-06-09T17:52:49.297Z</dcterms:created>
  <dcterms:modified xsi:type="dcterms:W3CDTF">2019-06-09T17:52:49.297Z</dcterms:modified>
</cp:coreProperties>
</file>